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80" d="100"/>
          <a:sy n="180" d="100"/>
        </p:scale>
        <p:origin x="-33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70089-9697-4945-A171-08CF1D23468F}" type="datetimeFigureOut">
              <a:rPr lang="en-US" smtClean="0"/>
              <a:t>7/8/13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01CA4-5A7B-F14C-9429-4B2210891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857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70089-9697-4945-A171-08CF1D23468F}" type="datetimeFigureOut">
              <a:rPr lang="en-US" smtClean="0"/>
              <a:t>7/8/13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01CA4-5A7B-F14C-9429-4B2210891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44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70089-9697-4945-A171-08CF1D23468F}" type="datetimeFigureOut">
              <a:rPr lang="en-US" smtClean="0"/>
              <a:t>7/8/13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01CA4-5A7B-F14C-9429-4B2210891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465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70089-9697-4945-A171-08CF1D23468F}" type="datetimeFigureOut">
              <a:rPr lang="en-US" smtClean="0"/>
              <a:t>7/8/13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01CA4-5A7B-F14C-9429-4B2210891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35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70089-9697-4945-A171-08CF1D23468F}" type="datetimeFigureOut">
              <a:rPr lang="en-US" smtClean="0"/>
              <a:t>7/8/13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01CA4-5A7B-F14C-9429-4B2210891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771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70089-9697-4945-A171-08CF1D23468F}" type="datetimeFigureOut">
              <a:rPr lang="en-US" smtClean="0"/>
              <a:t>7/8/13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01CA4-5A7B-F14C-9429-4B2210891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805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70089-9697-4945-A171-08CF1D23468F}" type="datetimeFigureOut">
              <a:rPr lang="en-US" smtClean="0"/>
              <a:t>7/8/13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01CA4-5A7B-F14C-9429-4B2210891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584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70089-9697-4945-A171-08CF1D23468F}" type="datetimeFigureOut">
              <a:rPr lang="en-US" smtClean="0"/>
              <a:t>7/8/13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01CA4-5A7B-F14C-9429-4B2210891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467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70089-9697-4945-A171-08CF1D23468F}" type="datetimeFigureOut">
              <a:rPr lang="en-US" smtClean="0"/>
              <a:t>7/8/13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01CA4-5A7B-F14C-9429-4B2210891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79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70089-9697-4945-A171-08CF1D23468F}" type="datetimeFigureOut">
              <a:rPr lang="en-US" smtClean="0"/>
              <a:t>7/8/13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01CA4-5A7B-F14C-9429-4B2210891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471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70089-9697-4945-A171-08CF1D23468F}" type="datetimeFigureOut">
              <a:rPr lang="en-US" smtClean="0"/>
              <a:t>7/8/13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01CA4-5A7B-F14C-9429-4B2210891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928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70089-9697-4945-A171-08CF1D23468F}" type="datetimeFigureOut">
              <a:rPr lang="en-US" smtClean="0"/>
              <a:t>7/8/13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01CA4-5A7B-F14C-9429-4B2210891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40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sho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30229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389" y="529167"/>
            <a:ext cx="4224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e</a:t>
            </a:r>
            <a:r>
              <a:rPr lang="en-US" dirty="0" smtClean="0">
                <a:solidFill>
                  <a:srgbClr val="FF0000"/>
                </a:solidFill>
              </a:rPr>
              <a:t>xperimentally validated genes track in red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>
            <a:stCxn id="5" idx="2"/>
          </p:cNvCxnSpPr>
          <p:nvPr/>
        </p:nvCxnSpPr>
        <p:spPr>
          <a:xfrm>
            <a:off x="2161619" y="898499"/>
            <a:ext cx="999270" cy="18602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38288" y="5528733"/>
            <a:ext cx="3239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90"/>
                </a:solidFill>
              </a:rPr>
              <a:t>m</a:t>
            </a:r>
            <a:r>
              <a:rPr lang="en-US" dirty="0" smtClean="0">
                <a:solidFill>
                  <a:srgbClr val="000090"/>
                </a:solidFill>
              </a:rPr>
              <a:t>aker outputs exon as expected</a:t>
            </a:r>
            <a:endParaRPr lang="en-US" dirty="0">
              <a:solidFill>
                <a:srgbClr val="000090"/>
              </a:solidFill>
            </a:endParaRPr>
          </a:p>
        </p:txBody>
      </p:sp>
      <p:cxnSp>
        <p:nvCxnSpPr>
          <p:cNvPr id="9" name="Straight Arrow Connector 8"/>
          <p:cNvCxnSpPr>
            <a:stCxn id="8" idx="0"/>
          </p:cNvCxnSpPr>
          <p:nvPr/>
        </p:nvCxnSpPr>
        <p:spPr>
          <a:xfrm flipV="1">
            <a:off x="1758195" y="3019778"/>
            <a:ext cx="1459138" cy="250895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6064488" y="1756833"/>
            <a:ext cx="891837" cy="3485445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858725" y="5992947"/>
            <a:ext cx="4007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Maker does not output this exon despite </a:t>
            </a:r>
          </a:p>
          <a:p>
            <a:r>
              <a:rPr lang="en-US" dirty="0"/>
              <a:t>n</a:t>
            </a:r>
            <a:r>
              <a:rPr lang="en-US" dirty="0" smtClean="0"/>
              <a:t>umerous HSPs supporting it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5443771" y="4152256"/>
            <a:ext cx="991721" cy="18906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6656668" y="4437634"/>
            <a:ext cx="670662" cy="160525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95778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22</Words>
  <Application>Microsoft Macintosh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Getira Onsongo</dc:creator>
  <cp:lastModifiedBy>Getira Onsongo</cp:lastModifiedBy>
  <cp:revision>1</cp:revision>
  <dcterms:created xsi:type="dcterms:W3CDTF">2013-07-08T21:57:33Z</dcterms:created>
  <dcterms:modified xsi:type="dcterms:W3CDTF">2013-07-08T22:02:18Z</dcterms:modified>
</cp:coreProperties>
</file>